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	open an existing file to be read
w	open file for writing. This creates new or overwrites any existing file
a	Appends to end of existing file or creates a new one
x	open for write but fail if exists
r+	open existing file for read/write
w+	create and truncate file for read/write
a+	create and append to file for read/write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use the writelines function and pass a list of data for writing to the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ensure a file is always closed on completion use a with:
with open('movies.txt', 'w') as my_file:
    my_file.write('Hello World')
my_file will now be auto closed on exit from the with block.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2022-12-04T21:18:12Z</dcterms:created>
  <dcterms:modified xsi:type="dcterms:W3CDTF">2022-12-04T21:18:12Z</dcterms:modified>
</cp:coreProperties>
</file>